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7.mp4"/><Relationship Id="rId1" Type="http://schemas.openxmlformats.org/officeDocument/2006/relationships/video" Target="NULL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icia Kocia w przedszkolu Natuli — księgarnia dla dzieci i rodziców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" t="12401" r="5402" b="8535"/>
          <a:stretch/>
        </p:blipFill>
        <p:spPr bwMode="auto">
          <a:xfrm>
            <a:off x="1047159" y="4031086"/>
            <a:ext cx="10243319" cy="2717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93060" y="1330568"/>
            <a:ext cx="633635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120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rlemagne Std" panose="04020505060702020204" pitchFamily="82" charset="0"/>
              </a:rPr>
              <a:t>WITAM</a:t>
            </a:r>
            <a:endParaRPr lang="pl-PL" sz="120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arlemagne Std" panose="04020505060702020204" pitchFamily="82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928" y="1138014"/>
            <a:ext cx="23431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drap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Aga\AppData\Local\Microsoft\Windows\INetCache\IE\EOPS886D\158624128133283678170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9" r="32698" b="19097"/>
          <a:stretch/>
        </p:blipFill>
        <p:spPr bwMode="auto">
          <a:xfrm rot="5400000">
            <a:off x="1338295" y="887723"/>
            <a:ext cx="4649341" cy="5604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Prostokąt 2"/>
          <p:cNvSpPr/>
          <p:nvPr/>
        </p:nvSpPr>
        <p:spPr>
          <a:xfrm>
            <a:off x="6713940" y="1935625"/>
            <a:ext cx="52293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KIEDY </a:t>
            </a:r>
          </a:p>
          <a:p>
            <a:pPr algn="ctr"/>
            <a:r>
              <a:rPr lang="pl-PL" sz="54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MYJEMY RĘCE ?</a:t>
            </a:r>
            <a:endParaRPr lang="pl-PL" sz="5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13940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36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866436" y="1030310"/>
            <a:ext cx="6022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PRZED POSIŁKIEM</a:t>
            </a:r>
            <a:endParaRPr lang="pl-PL" sz="5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Obraz 3" descr="C:\Users\Aga\AppData\Local\Microsoft\Windows\INetCache\IE\EOPS886D\158624128133283678170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9" r="32698" b="19097"/>
          <a:stretch/>
        </p:blipFill>
        <p:spPr bwMode="auto">
          <a:xfrm rot="5400000">
            <a:off x="7654250" y="2519966"/>
            <a:ext cx="2447174" cy="2590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az 4" descr="Doodle boy eating breakfast Royalty Free Vector Image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6"/>
          <a:stretch/>
        </p:blipFill>
        <p:spPr bwMode="auto">
          <a:xfrm>
            <a:off x="828915" y="360609"/>
            <a:ext cx="4786274" cy="6156101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03323" y="55711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2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">
        <p14:rippl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C:\Users\Aga\AppData\Local\Microsoft\Windows\INetCache\IE\EOPS886D\158624128133283678170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9" r="32698" b="19097"/>
          <a:stretch/>
        </p:blipFill>
        <p:spPr bwMode="auto">
          <a:xfrm rot="5400000">
            <a:off x="7654252" y="2954726"/>
            <a:ext cx="2447174" cy="2590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 descr="A boy in the toilet Royalty Free Vector Image - VectorStock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1"/>
          <a:stretch/>
        </p:blipFill>
        <p:spPr bwMode="auto">
          <a:xfrm>
            <a:off x="1248647" y="248119"/>
            <a:ext cx="4585483" cy="6345865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rostokąt 3"/>
          <p:cNvSpPr/>
          <p:nvPr/>
        </p:nvSpPr>
        <p:spPr>
          <a:xfrm>
            <a:off x="6923696" y="1030310"/>
            <a:ext cx="43204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 WYJŚCIU </a:t>
            </a:r>
          </a:p>
          <a:p>
            <a:pPr algn="ctr"/>
            <a:r>
              <a:rPr lang="pl-PL" sz="54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 TOALETY</a:t>
            </a:r>
            <a:endParaRPr lang="pl-PL" sz="5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03484" y="56484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4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">
        <p14:rippl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at licking boy face on white background Vector Imag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9"/>
          <a:stretch/>
        </p:blipFill>
        <p:spPr bwMode="auto">
          <a:xfrm>
            <a:off x="704065" y="1061062"/>
            <a:ext cx="5760085" cy="5038725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az 2" descr="C:\Users\Aga\AppData\Local\Microsoft\Windows\INetCache\IE\EOPS886D\158624128133283678170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9" r="32698" b="19097"/>
          <a:stretch/>
        </p:blipFill>
        <p:spPr bwMode="auto">
          <a:xfrm rot="5400000">
            <a:off x="8104487" y="2516846"/>
            <a:ext cx="2447174" cy="2590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rostokąt 3"/>
          <p:cNvSpPr/>
          <p:nvPr/>
        </p:nvSpPr>
        <p:spPr>
          <a:xfrm>
            <a:off x="6464150" y="579550"/>
            <a:ext cx="57278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 ZABAWIE</a:t>
            </a:r>
          </a:p>
          <a:p>
            <a:pPr algn="ctr"/>
            <a:r>
              <a:rPr lang="pl-PL" sz="5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ZE ZWIERZĘTAMI</a:t>
            </a:r>
            <a:endParaRPr lang="pl-PL" sz="5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43611" y="51719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">
        <p14:rippl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ids at Playground Royalty Free Vector Image - VectorStock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3"/>
          <a:stretch/>
        </p:blipFill>
        <p:spPr bwMode="auto">
          <a:xfrm>
            <a:off x="421242" y="1018034"/>
            <a:ext cx="6790927" cy="5189583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az 2" descr="C:\Users\Aga\AppData\Local\Microsoft\Windows\INetCache\IE\EOPS886D\158624128133283678170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9" r="32698" b="19097"/>
          <a:stretch/>
        </p:blipFill>
        <p:spPr bwMode="auto">
          <a:xfrm rot="5400000">
            <a:off x="8363986" y="2916091"/>
            <a:ext cx="2447174" cy="2590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rostokąt 3"/>
          <p:cNvSpPr/>
          <p:nvPr/>
        </p:nvSpPr>
        <p:spPr>
          <a:xfrm>
            <a:off x="7212169" y="1018034"/>
            <a:ext cx="50642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 ZABAWIE </a:t>
            </a:r>
          </a:p>
          <a:p>
            <a:pPr algn="ctr"/>
            <a:r>
              <a:rPr lang="pl-PL" sz="4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 PLACU ZABAW</a:t>
            </a:r>
            <a:endParaRPr lang="pl-PL" sz="4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82572" y="53487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4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">
        <p14:rippl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leitung zum Hände desinfizieren. So geht es richtig! | Blog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46" y="142405"/>
            <a:ext cx="9323276" cy="6607761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2346" y="5390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8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">
        <p14:rippl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Śpiewające Brzdące - Myję ręce - Piosenki dla dzieci [360p]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622" end="578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2382" y="658432"/>
            <a:ext cx="9361511" cy="5265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85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">
        <p14:rippl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797410" y="2143087"/>
            <a:ext cx="47259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96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KONIEC</a:t>
            </a:r>
            <a:endParaRPr lang="pl-PL" sz="96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631917" y="5002197"/>
            <a:ext cx="7560082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OPRACOWAŁA: AGNIESZKA KOTARBA</a:t>
            </a:r>
          </a:p>
          <a:p>
            <a:pPr algn="ctr"/>
            <a:r>
              <a:rPr lang="pl-P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RYSUNKI I FOTOGRAFIE POCHODZĄ Z ZASOBÓW INTERNETOWYCH</a:t>
            </a:r>
          </a:p>
          <a:p>
            <a:pPr algn="ctr"/>
            <a:r>
              <a:rPr lang="pl-PL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PIOSENKA ŚPIEWAJĄCE BRZDĄCE „MYJĘ RĘCE” Z KANAŁU </a:t>
            </a:r>
            <a:r>
              <a:rPr lang="pl-PL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TUBE</a:t>
            </a:r>
            <a:endParaRPr lang="pl-PL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93" y="4286166"/>
            <a:ext cx="23431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3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Kropla</Template>
  <TotalTime>392</TotalTime>
  <Words>43</Words>
  <Application>Microsoft Office PowerPoint</Application>
  <PresentationFormat>Panoramiczny</PresentationFormat>
  <Paragraphs>14</Paragraphs>
  <Slides>9</Slides>
  <Notes>0</Notes>
  <HiddenSlides>0</HiddenSlides>
  <MMClips>7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Charlemagne Std</vt:lpstr>
      <vt:lpstr>Tw Cen MT</vt:lpstr>
      <vt:lpstr>Kropla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 Kotarba</dc:creator>
  <cp:lastModifiedBy>Aga Kotarba</cp:lastModifiedBy>
  <cp:revision>23</cp:revision>
  <dcterms:created xsi:type="dcterms:W3CDTF">2020-04-12T09:50:36Z</dcterms:created>
  <dcterms:modified xsi:type="dcterms:W3CDTF">2020-04-14T08:23:00Z</dcterms:modified>
</cp:coreProperties>
</file>